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1.2026%20&#1075;\&#1090;&#1072;&#1073;.%20&#1080;%20&#1076;&#1080;&#1072;&#1075;&#1088;&#1072;&#1084;&#1084;&#1099;%20&#1085;&#1072;%2001.01.2026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7.0463003411241204E-2"/>
          <c:y val="1.2747539370078741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01.01.26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58417115133835E-2"/>
                  <c:y val="-3.1355643044619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01.01.26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01.01.26 '!$C$7:$E$7</c:f>
              <c:numCache>
                <c:formatCode>#,##0</c:formatCode>
                <c:ptCount val="3"/>
                <c:pt idx="0">
                  <c:v>138932</c:v>
                </c:pt>
                <c:pt idx="1">
                  <c:v>8682</c:v>
                </c:pt>
                <c:pt idx="2">
                  <c:v>601245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01.01.26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5924124256871364E-3"/>
                  <c:y val="-3.5533464566929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01.01.26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01.01.26 '!$C$8:$E$8</c:f>
              <c:numCache>
                <c:formatCode>#,##0</c:formatCode>
                <c:ptCount val="3"/>
                <c:pt idx="0">
                  <c:v>136766</c:v>
                </c:pt>
                <c:pt idx="1">
                  <c:v>18747</c:v>
                </c:pt>
                <c:pt idx="2">
                  <c:v>568000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3878400"/>
        <c:axId val="33879936"/>
        <c:axId val="0"/>
      </c:bar3DChart>
      <c:catAx>
        <c:axId val="3387840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33879936"/>
        <c:crosses val="autoZero"/>
        <c:auto val="1"/>
        <c:lblAlgn val="ctr"/>
        <c:lblOffset val="100"/>
        <c:noMultiLvlLbl val="0"/>
      </c:catAx>
      <c:valAx>
        <c:axId val="33879936"/>
        <c:scaling>
          <c:orientation val="minMax"/>
          <c:max val="70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3878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/>
            <a:t>Исполнение плана по доходам  бюджета Тонкинского муниципального округа на 01.01.2026 г, тыс.руб.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471493"/>
              </p:ext>
            </p:extLst>
          </p:nvPr>
        </p:nvGraphicFramePr>
        <p:xfrm>
          <a:off x="107505" y="116632"/>
          <a:ext cx="8928992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404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874591"/>
              </p:ext>
            </p:extLst>
          </p:nvPr>
        </p:nvGraphicFramePr>
        <p:xfrm>
          <a:off x="35497" y="44629"/>
          <a:ext cx="9108502" cy="7875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76711"/>
                <a:gridCol w="773925"/>
                <a:gridCol w="833458"/>
                <a:gridCol w="833458"/>
                <a:gridCol w="809644"/>
                <a:gridCol w="809644"/>
                <a:gridCol w="785831"/>
                <a:gridCol w="785831"/>
              </a:tblGrid>
              <a:tr h="126059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Исполнение доходов бюджета по Тонкинскому муниципальному округу на 01.01.2026 г.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12605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измерения: тыс. руб.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1298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 на 01.01. 2026 года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округа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округа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округа 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 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 к первоначальному плану округа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 к уточненному плану округа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Отклонение  2025 к 2024, +,- (тыс.руб.)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доходы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127 902,22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139 639,4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138 931,60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136 766,19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8 863,97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96 301,36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103 424,10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7 122,74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 продукции), производимым на территории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14 460,32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15 064,72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604,40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7 925,43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6 586,34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-1 339,09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583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11,32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-9,24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341,91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314,24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-27,67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618,48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926,30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307,82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2 198,35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2 536,70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338,35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4 804,17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5 649,49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845,32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1 240,88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2 343,72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2 262,22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1 021,34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Задолженность и перерасчёты по отменённым налогам, сборам и иным обязательным платежам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13 213,82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6 003,4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8 682,49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18 746,60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5 532,78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 наход.в муниц.собственности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2 747,00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4 006,90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4 318,79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4 414,40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1 667,40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находящегося в муниц.собственности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833,52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796,06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795,53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-37,99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4986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публичный сервитут, предусмотренная решением уполномоченного органа об установлении публичного сервитута в отношении земельных участков, находящихся в государственной или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817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от государственных и муниципальных унитарных предприятий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-128,00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585,54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585,54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585,54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506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1 580,49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1 580,49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17 179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1 575,36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609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услуг(работ) 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730,18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31,69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36,69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-693,49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 компенсации затрат государства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9 960,97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9 960,97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713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муниц. собственности 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муниц.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292,90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475,86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475,86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182,96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 и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7 808,98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445,20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448,10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-7 360,88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224,47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-224,31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37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396,20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Невыясненные поступления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-0,06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454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141 116,04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145 642,80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147 614,09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155 512,79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14 396,75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320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Дотация на выравнивание бюджетной обеспеченности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263 167,83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124 707,88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124 707,88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124 400,50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170 090,76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170 090,76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166 394,25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Средства для компенсации дополнительных расходов,возникших в результате решений, принятых органами власти другого уровня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1 770,00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1 770,00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1 770,00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14800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12 081,12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12 081,12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12 081,12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МЕЖБЮДЖЕТНЫХ ТРАНСФЕРТОВ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586 441,63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601 058,46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601 058,46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567 813,70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-18 627,93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  <a:tr h="1260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-1 034,12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835,29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муниципальных округов от возврата бюджетными и автономными учреждениями остатков субсидий прошлых лет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500,12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-500,12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муниципальных округов от возврата организациями остатков субсидий прошлых лет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 ( поступления от спонсоров)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2502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 ( поступления от населения)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67,46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-12,46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b"/>
                </a:tc>
              </a:tr>
              <a:tr h="1330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ВСЕГО   ДОХОДОВ 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727 231,13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746 887,73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748 859,02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723 512,96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-3 718,17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34" marR="1834" marT="183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4964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681</Words>
  <Application>Microsoft Office PowerPoint</Application>
  <PresentationFormat>Экран (4:3)</PresentationFormat>
  <Paragraphs>330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34</cp:revision>
  <dcterms:created xsi:type="dcterms:W3CDTF">2023-04-13T07:40:41Z</dcterms:created>
  <dcterms:modified xsi:type="dcterms:W3CDTF">2026-03-02T12:54:54Z</dcterms:modified>
</cp:coreProperties>
</file>